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7" r:id="rId3"/>
    <p:sldId id="258" r:id="rId4"/>
    <p:sldId id="259" r:id="rId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t>31.01.2017</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B19B0651-EE4F-4900-A07F-96A6BFA9D0F0}"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31.01.2017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31.01.2017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31.01.2017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31.01.2017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31.01.2017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31.01.2017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31.01.2017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31.01.2017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31.01.2017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31.01.2017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4C71EC6-210F-42DE-9C53-41977AD35B3D}" type="datetimeFigureOut">
              <a:rPr lang="ru-RU" smtClean="0"/>
              <a:t>31.01.2017</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685800" y="332657"/>
            <a:ext cx="7772400" cy="1080119"/>
          </a:xfrm>
        </p:spPr>
        <p:txBody>
          <a:bodyPr>
            <a:normAutofit fontScale="90000"/>
          </a:bodyPr>
          <a:lstStyle/>
          <a:p>
            <a:r>
              <a:rPr lang="ru-RU" b="1" dirty="0" smtClean="0">
                <a:latin typeface="Times New Roman" pitchFamily="18" charset="0"/>
                <a:cs typeface="Times New Roman" pitchFamily="18" charset="0"/>
              </a:rPr>
              <a:t>СОВЕТ СТАРШЕКЛАССНИКОВ</a:t>
            </a:r>
            <a:endParaRPr lang="ru-RU" b="1" dirty="0">
              <a:latin typeface="Times New Roman" pitchFamily="18" charset="0"/>
              <a:cs typeface="Times New Roman" pitchFamily="18" charset="0"/>
            </a:endParaRPr>
          </a:p>
        </p:txBody>
      </p:sp>
      <p:sp>
        <p:nvSpPr>
          <p:cNvPr id="9" name="Подзаголовок 8"/>
          <p:cNvSpPr>
            <a:spLocks noGrp="1"/>
          </p:cNvSpPr>
          <p:nvPr>
            <p:ph type="subTitle" idx="1"/>
          </p:nvPr>
        </p:nvSpPr>
        <p:spPr>
          <a:xfrm>
            <a:off x="899592" y="1844824"/>
            <a:ext cx="7632848" cy="3168352"/>
          </a:xfrm>
        </p:spPr>
        <p:txBody>
          <a:bodyPr>
            <a:normAutofit/>
          </a:bodyPr>
          <a:lstStyle/>
          <a:p>
            <a:r>
              <a:rPr lang="ru-RU" sz="2400" dirty="0" smtClean="0"/>
              <a:t>Президент школы – Ягудина Элина</a:t>
            </a:r>
          </a:p>
          <a:p>
            <a:r>
              <a:rPr lang="ru-RU" sz="2400" dirty="0" smtClean="0"/>
              <a:t>Вице-президент – Хасанова </a:t>
            </a:r>
            <a:r>
              <a:rPr lang="ru-RU" sz="2400" dirty="0" err="1" smtClean="0"/>
              <a:t>Камиля</a:t>
            </a:r>
            <a:endParaRPr lang="ru-RU" sz="2400" dirty="0" smtClean="0"/>
          </a:p>
          <a:p>
            <a:r>
              <a:rPr lang="ru-RU" sz="2400" dirty="0" smtClean="0"/>
              <a:t>Министр образования – Исаева Влада</a:t>
            </a:r>
          </a:p>
          <a:p>
            <a:r>
              <a:rPr lang="ru-RU" sz="2400" dirty="0" smtClean="0"/>
              <a:t>Министр труда -  Степанов Владислав</a:t>
            </a:r>
          </a:p>
          <a:p>
            <a:r>
              <a:rPr lang="ru-RU" sz="2400" dirty="0" smtClean="0"/>
              <a:t>Министр спорта – Пономарев Руслан</a:t>
            </a:r>
          </a:p>
          <a:p>
            <a:r>
              <a:rPr lang="ru-RU" sz="2400" dirty="0" smtClean="0"/>
              <a:t>Пресс-центр – Степанова Юлия, Пронин Кирилл</a:t>
            </a:r>
          </a:p>
          <a:p>
            <a:r>
              <a:rPr lang="ru-RU" sz="2400" dirty="0" smtClean="0"/>
              <a:t>Культмассовый отдел – </a:t>
            </a:r>
            <a:r>
              <a:rPr lang="ru-RU" sz="2400" dirty="0" err="1" smtClean="0"/>
              <a:t>Берюляева</a:t>
            </a:r>
            <a:r>
              <a:rPr lang="ru-RU" sz="2400" dirty="0" smtClean="0"/>
              <a:t> Ангелина</a:t>
            </a:r>
          </a:p>
          <a:p>
            <a:endParaRPr lang="ru-RU" dirty="0"/>
          </a:p>
        </p:txBody>
      </p:sp>
      <p:pic>
        <p:nvPicPr>
          <p:cNvPr id="1026" name="Picture 2" descr="C:\Users\искусство\Desktop\совет стар СОШ 18\совет старшеклассников 1\rasp1-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0312" y="1124744"/>
            <a:ext cx="1168375" cy="144655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искусство\Desktop\совет стар СОШ 18\совет старшеклассников 1\iCAN761R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417" y="3089207"/>
            <a:ext cx="142875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искусство\Desktop\совет стар СОШ 18\совет старшеклассников 1\p291_ma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6336" y="3068960"/>
            <a:ext cx="1349896" cy="119240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искусство\Desktop\совет стар СОШ 18\совет старшеклассников 1\prival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552" y="4941168"/>
            <a:ext cx="1805186" cy="13538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искусство\Desktop\совет стар СОШ 18\совет старшеклассников 1\5220-original.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1417" y="1441103"/>
            <a:ext cx="1350264" cy="143549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искусство\Desktop\совет стар СОШ 18\совет старшеклассников 1\iCA2DZ69F.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7904" y="5152058"/>
            <a:ext cx="142875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искусство\Desktop\совет стар СОШ 18\совет старшеклассников 1\iCA9LJZ28.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81961" y="4957819"/>
            <a:ext cx="1428750" cy="135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981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5890666"/>
          </a:xfrm>
        </p:spPr>
        <p:txBody>
          <a:bodyPr>
            <a:normAutofit/>
          </a:bodyPr>
          <a:lstStyle/>
          <a:p>
            <a:pPr algn="l"/>
            <a:r>
              <a:rPr lang="ru-RU" sz="2000" b="1" dirty="0" smtClean="0"/>
              <a:t>Список членов совета старшеклассников</a:t>
            </a:r>
            <a:r>
              <a:rPr lang="ru-RU" sz="2000" dirty="0" smtClean="0"/>
              <a:t/>
            </a:r>
            <a:br>
              <a:rPr lang="ru-RU" sz="2000" dirty="0" smtClean="0"/>
            </a:br>
            <a:r>
              <a:rPr lang="ru-RU" sz="2000" dirty="0" smtClean="0"/>
              <a:t>1. </a:t>
            </a:r>
            <a:r>
              <a:rPr lang="ru-RU" sz="2000" dirty="0" err="1" smtClean="0"/>
              <a:t>Гайфутдинов</a:t>
            </a:r>
            <a:r>
              <a:rPr lang="ru-RU" sz="2000" dirty="0" smtClean="0"/>
              <a:t> Рустам</a:t>
            </a:r>
            <a:br>
              <a:rPr lang="ru-RU" sz="2000" dirty="0" smtClean="0"/>
            </a:br>
            <a:r>
              <a:rPr lang="ru-RU" sz="2000" dirty="0" smtClean="0"/>
              <a:t>2. Пичугина Дарья</a:t>
            </a:r>
            <a:br>
              <a:rPr lang="ru-RU" sz="2000" dirty="0" smtClean="0"/>
            </a:br>
            <a:r>
              <a:rPr lang="ru-RU" sz="2000" dirty="0" smtClean="0"/>
              <a:t>3. </a:t>
            </a:r>
            <a:r>
              <a:rPr lang="ru-RU" sz="2000" dirty="0" err="1" smtClean="0"/>
              <a:t>Прибыш</a:t>
            </a:r>
            <a:r>
              <a:rPr lang="ru-RU" sz="2000" dirty="0" smtClean="0"/>
              <a:t> Елизавета</a:t>
            </a:r>
            <a:br>
              <a:rPr lang="ru-RU" sz="2000" dirty="0" smtClean="0"/>
            </a:br>
            <a:r>
              <a:rPr lang="ru-RU" sz="2000" dirty="0" smtClean="0"/>
              <a:t>4. Севастьянова Юлия</a:t>
            </a:r>
            <a:br>
              <a:rPr lang="ru-RU" sz="2000" dirty="0" smtClean="0"/>
            </a:br>
            <a:r>
              <a:rPr lang="ru-RU" sz="2000" dirty="0" smtClean="0"/>
              <a:t>5. </a:t>
            </a:r>
            <a:r>
              <a:rPr lang="ru-RU" sz="2000" dirty="0" err="1" smtClean="0"/>
              <a:t>Невлютова</a:t>
            </a:r>
            <a:r>
              <a:rPr lang="ru-RU" sz="2000" dirty="0" smtClean="0"/>
              <a:t> </a:t>
            </a:r>
            <a:r>
              <a:rPr lang="ru-RU" sz="2000" dirty="0" err="1" smtClean="0"/>
              <a:t>Алсу</a:t>
            </a:r>
            <a:r>
              <a:rPr lang="ru-RU" sz="2000" dirty="0" smtClean="0"/>
              <a:t/>
            </a:r>
            <a:br>
              <a:rPr lang="ru-RU" sz="2000" dirty="0" smtClean="0"/>
            </a:br>
            <a:r>
              <a:rPr lang="ru-RU" sz="2000" dirty="0" smtClean="0"/>
              <a:t>6. </a:t>
            </a:r>
            <a:r>
              <a:rPr lang="ru-RU" sz="2000" dirty="0" err="1" smtClean="0"/>
              <a:t>Зайдуллина</a:t>
            </a:r>
            <a:r>
              <a:rPr lang="ru-RU" sz="2000" dirty="0" smtClean="0"/>
              <a:t> Камилла</a:t>
            </a:r>
            <a:br>
              <a:rPr lang="ru-RU" sz="2000" dirty="0" smtClean="0"/>
            </a:br>
            <a:r>
              <a:rPr lang="ru-RU" sz="2000" dirty="0" smtClean="0"/>
              <a:t>7. Зимина Татьяна</a:t>
            </a:r>
            <a:br>
              <a:rPr lang="ru-RU" sz="2000" dirty="0" smtClean="0"/>
            </a:br>
            <a:r>
              <a:rPr lang="ru-RU" sz="2000" dirty="0" smtClean="0"/>
              <a:t>8. Куликова </a:t>
            </a:r>
            <a:r>
              <a:rPr lang="ru-RU" sz="2000" dirty="0" err="1" smtClean="0"/>
              <a:t>Аделина</a:t>
            </a:r>
            <a:r>
              <a:rPr lang="ru-RU" sz="2000" dirty="0" smtClean="0"/>
              <a:t/>
            </a:r>
            <a:br>
              <a:rPr lang="ru-RU" sz="2000" dirty="0" smtClean="0"/>
            </a:br>
            <a:r>
              <a:rPr lang="ru-RU" sz="2000" dirty="0" smtClean="0"/>
              <a:t>9. Власова Арина</a:t>
            </a:r>
            <a:br>
              <a:rPr lang="ru-RU" sz="2000" dirty="0" smtClean="0"/>
            </a:br>
            <a:r>
              <a:rPr lang="ru-RU" sz="2000" dirty="0" smtClean="0"/>
              <a:t>10. Булатова Милана</a:t>
            </a:r>
            <a:br>
              <a:rPr lang="ru-RU" sz="2000" dirty="0" smtClean="0"/>
            </a:br>
            <a:r>
              <a:rPr lang="ru-RU" sz="2000" dirty="0" smtClean="0"/>
              <a:t>11. Сафиуллина </a:t>
            </a:r>
            <a:r>
              <a:rPr lang="ru-RU" sz="2000" dirty="0" err="1" smtClean="0"/>
              <a:t>Айгуль</a:t>
            </a:r>
            <a:r>
              <a:rPr lang="ru-RU" sz="2000" dirty="0" smtClean="0"/>
              <a:t/>
            </a:r>
            <a:br>
              <a:rPr lang="ru-RU" sz="2000" dirty="0" smtClean="0"/>
            </a:br>
            <a:r>
              <a:rPr lang="ru-RU" sz="2000" dirty="0" smtClean="0"/>
              <a:t>12. </a:t>
            </a:r>
            <a:r>
              <a:rPr lang="ru-RU" sz="2000" dirty="0" err="1" smtClean="0"/>
              <a:t>Аведикова</a:t>
            </a:r>
            <a:r>
              <a:rPr lang="ru-RU" sz="2000" dirty="0" smtClean="0"/>
              <a:t> Полина</a:t>
            </a:r>
            <a:br>
              <a:rPr lang="ru-RU" sz="2000" dirty="0" smtClean="0"/>
            </a:br>
            <a:r>
              <a:rPr lang="ru-RU" sz="2000" dirty="0" smtClean="0"/>
              <a:t>13. Матвеева Екатерина</a:t>
            </a:r>
            <a:br>
              <a:rPr lang="ru-RU" sz="2000" dirty="0" smtClean="0"/>
            </a:br>
            <a:r>
              <a:rPr lang="ru-RU" sz="2000" dirty="0" smtClean="0"/>
              <a:t>14. </a:t>
            </a:r>
            <a:r>
              <a:rPr lang="ru-RU" sz="2000" dirty="0" err="1" smtClean="0"/>
              <a:t>КурамшинаАйгуль</a:t>
            </a:r>
            <a:r>
              <a:rPr lang="ru-RU" sz="2000" dirty="0" smtClean="0"/>
              <a:t> </a:t>
            </a:r>
            <a:br>
              <a:rPr lang="ru-RU" sz="2000" dirty="0" smtClean="0"/>
            </a:br>
            <a:endParaRPr lang="ru-RU" sz="2000" dirty="0"/>
          </a:p>
        </p:txBody>
      </p:sp>
      <p:pic>
        <p:nvPicPr>
          <p:cNvPr id="2050" name="Picture 2" descr="C:\Users\искусство\Desktop\страницы жизни\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332656"/>
            <a:ext cx="2372883" cy="17796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2051" name="Picture 3" descr="C:\Users\искусство\Desktop\страницы жизни\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2564904"/>
            <a:ext cx="2592288" cy="1944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2052" name="Picture 4" descr="C:\Users\искусство\Desktop\страницы жизни\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4178" y="4869160"/>
            <a:ext cx="2363755" cy="17728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8853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ЗНАМЯ ШКОЛЫ</a:t>
            </a:r>
            <a:endParaRPr lang="ru-RU" b="1" dirty="0"/>
          </a:p>
        </p:txBody>
      </p:sp>
      <p:pic>
        <p:nvPicPr>
          <p:cNvPr id="3075" name="Picture 3" descr="G:\DCIM\101MSDCF\DSC0054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1426187"/>
            <a:ext cx="3371867" cy="25289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3074" name="Picture 2" descr="G:\DCIM\101MSDCF\DSC005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412776"/>
            <a:ext cx="3264363" cy="2448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3076" name="Picture 4" descr="G:\DCIM\101MSDCF\DSC0054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87824" y="4221088"/>
            <a:ext cx="2976331" cy="22322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401947" y="6089678"/>
            <a:ext cx="2092239" cy="369332"/>
          </a:xfrm>
          <a:prstGeom prst="rect">
            <a:avLst/>
          </a:prstGeom>
          <a:noFill/>
        </p:spPr>
        <p:txBody>
          <a:bodyPr wrap="none" rtlCol="0">
            <a:spAutoFit/>
          </a:bodyPr>
          <a:lstStyle/>
          <a:p>
            <a:r>
              <a:rPr lang="ru-RU" b="1" dirty="0" smtClean="0"/>
              <a:t>ЗНАМЯ ЮНАРМИИ</a:t>
            </a:r>
            <a:endParaRPr lang="ru-RU" b="1" dirty="0"/>
          </a:p>
        </p:txBody>
      </p:sp>
    </p:spTree>
    <p:extLst>
      <p:ext uri="{BB962C8B-B14F-4D97-AF65-F5344CB8AC3E}">
        <p14:creationId xmlns:p14="http://schemas.microsoft.com/office/powerpoint/2010/main" val="159799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Форма одежды</a:t>
            </a:r>
            <a:endParaRPr lang="ru-RU" b="1" dirty="0"/>
          </a:p>
        </p:txBody>
      </p:sp>
      <p:pic>
        <p:nvPicPr>
          <p:cNvPr id="4098" name="Picture 2" descr="G:\DCIM\101MSDCF\DSC0053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268760"/>
            <a:ext cx="1563638" cy="20848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4099" name="Picture 3" descr="G:\DCIM\101MSDCF\DSC0053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1222" y="1268760"/>
            <a:ext cx="1563639" cy="20848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4101" name="Picture 5" descr="G:\DCIM\101MSDCF\DSC0054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82044" y="2267162"/>
            <a:ext cx="3851920" cy="28889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4102" name="Picture 6" descr="G:\DCIM\101MSDCF\DSC0052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564" y="3969661"/>
            <a:ext cx="1779662" cy="23728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4103" name="Picture 7" descr="G:\DCIM\101MSDCF\DSC00529.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99300" y="4196746"/>
            <a:ext cx="1816174" cy="24215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987824" y="5407529"/>
            <a:ext cx="3240361" cy="923330"/>
          </a:xfrm>
          <a:prstGeom prst="rect">
            <a:avLst/>
          </a:prstGeom>
          <a:noFill/>
        </p:spPr>
        <p:txBody>
          <a:bodyPr wrap="square" rtlCol="0">
            <a:spAutoFit/>
          </a:bodyPr>
          <a:lstStyle/>
          <a:p>
            <a:pPr algn="ctr"/>
            <a:r>
              <a:rPr lang="ru-RU" b="1" dirty="0" smtClean="0"/>
              <a:t>Зимняя, повседневная и парадная форма одежды для кадетских классов</a:t>
            </a:r>
            <a:endParaRPr lang="ru-RU" b="1" dirty="0"/>
          </a:p>
        </p:txBody>
      </p:sp>
    </p:spTree>
    <p:extLst>
      <p:ext uri="{BB962C8B-B14F-4D97-AF65-F5344CB8AC3E}">
        <p14:creationId xmlns:p14="http://schemas.microsoft.com/office/powerpoint/2010/main" val="23443287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53</TotalTime>
  <Words>58</Words>
  <Application>Microsoft Office PowerPoint</Application>
  <PresentationFormat>Экран (4:3)</PresentationFormat>
  <Paragraphs>13</Paragraphs>
  <Slides>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vt:i4>
      </vt:variant>
    </vt:vector>
  </HeadingPairs>
  <TitlesOfParts>
    <vt:vector size="5" baseType="lpstr">
      <vt:lpstr>Апекс</vt:lpstr>
      <vt:lpstr>СОВЕТ СТАРШЕКЛАССНИКОВ</vt:lpstr>
      <vt:lpstr>Список членов совета старшеклассников 1. Гайфутдинов Рустам 2. Пичугина Дарья 3. Прибыш Елизавета 4. Севастьянова Юлия 5. Невлютова Алсу 6. Зайдуллина Камилла 7. Зимина Татьяна 8. Куликова Аделина 9. Власова Арина 10. Булатова Милана 11. Сафиуллина Айгуль 12. Аведикова Полина 13. Матвеева Екатерина 14. КурамшинаАйгуль  </vt:lpstr>
      <vt:lpstr>ЗНАМЯ ШКОЛЫ</vt:lpstr>
      <vt:lpstr>Форма одежды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СОВЕТ СТАРШЕКЛАССНИКОВ</dc:title>
  <dc:creator>искусство</dc:creator>
  <cp:lastModifiedBy>искусство</cp:lastModifiedBy>
  <cp:revision>6</cp:revision>
  <dcterms:created xsi:type="dcterms:W3CDTF">2017-01-31T10:58:00Z</dcterms:created>
  <dcterms:modified xsi:type="dcterms:W3CDTF">2017-01-31T12:01:42Z</dcterms:modified>
</cp:coreProperties>
</file>